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21B6F-294A-ED18-5E41-340D5A5AA84E}" v="3" dt="2020-07-09T14:52:22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Davidson" userId="S::donna.davidson@scottishwater.co.uk::0aae00e1-55fa-475e-9112-9c622fe8561c" providerId="AD" clId="Web-{CE921B6F-294A-ED18-5E41-340D5A5AA84E}"/>
    <pc:docChg chg="modSld">
      <pc:chgData name="Donna Davidson" userId="S::donna.davidson@scottishwater.co.uk::0aae00e1-55fa-475e-9112-9c622fe8561c" providerId="AD" clId="Web-{CE921B6F-294A-ED18-5E41-340D5A5AA84E}" dt="2020-07-09T14:52:22.907" v="2" actId="1076"/>
      <pc:docMkLst>
        <pc:docMk/>
      </pc:docMkLst>
      <pc:sldChg chg="delSp modSp">
        <pc:chgData name="Donna Davidson" userId="S::donna.davidson@scottishwater.co.uk::0aae00e1-55fa-475e-9112-9c622fe8561c" providerId="AD" clId="Web-{CE921B6F-294A-ED18-5E41-340D5A5AA84E}" dt="2020-07-09T14:52:22.907" v="2" actId="1076"/>
        <pc:sldMkLst>
          <pc:docMk/>
          <pc:sldMk cId="3341009160" sldId="256"/>
        </pc:sldMkLst>
        <pc:spChg chg="del">
          <ac:chgData name="Donna Davidson" userId="S::donna.davidson@scottishwater.co.uk::0aae00e1-55fa-475e-9112-9c622fe8561c" providerId="AD" clId="Web-{CE921B6F-294A-ED18-5E41-340D5A5AA84E}" dt="2020-07-09T14:52:20.595" v="1"/>
          <ac:spMkLst>
            <pc:docMk/>
            <pc:sldMk cId="3341009160" sldId="256"/>
            <ac:spMk id="2" creationId="{00000000-0000-0000-0000-000000000000}"/>
          </ac:spMkLst>
        </pc:spChg>
        <pc:picChg chg="mod">
          <ac:chgData name="Donna Davidson" userId="S::donna.davidson@scottishwater.co.uk::0aae00e1-55fa-475e-9112-9c622fe8561c" providerId="AD" clId="Web-{CE921B6F-294A-ED18-5E41-340D5A5AA84E}" dt="2020-07-09T14:52:22.907" v="2" actId="1076"/>
          <ac:picMkLst>
            <pc:docMk/>
            <pc:sldMk cId="3341009160" sldId="256"/>
            <ac:picMk id="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8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48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13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05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34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47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15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24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83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9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BBC7-1B42-41FD-AFCB-9E4B307A464B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5516C-9FE5-4CB3-AA61-BC8CAF7C021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-1993288422,&quot;Placement&quot;:&quot;Footer&quot;,&quot;Top&quot;:506.127167,&quot;Left&quot;:0.0,&quot;SlideWidth&quot;:960,&quot;SlideHeight&quot;:540}"/>
          <p:cNvSpPr txBox="1"/>
          <p:nvPr userDrawn="1"/>
        </p:nvSpPr>
        <p:spPr>
          <a:xfrm>
            <a:off x="0" y="6427815"/>
            <a:ext cx="941373" cy="43018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100">
                <a:solidFill>
                  <a:srgbClr val="000000"/>
                </a:solidFill>
                <a:latin typeface="Arial" panose="020B0604020202020204" pitchFamily="34" charset="0"/>
              </a:rPr>
              <a:t>SW Public
Published</a:t>
            </a:r>
          </a:p>
        </p:txBody>
      </p:sp>
    </p:spTree>
    <p:extLst>
      <p:ext uri="{BB962C8B-B14F-4D97-AF65-F5344CB8AC3E}">
        <p14:creationId xmlns:p14="http://schemas.microsoft.com/office/powerpoint/2010/main" val="356970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FEC4C5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1" y="922338"/>
            <a:ext cx="12192000" cy="5521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945" y="152400"/>
            <a:ext cx="881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Registering an organisation </a:t>
            </a:r>
          </a:p>
        </p:txBody>
      </p:sp>
    </p:spTree>
    <p:extLst>
      <p:ext uri="{BB962C8B-B14F-4D97-AF65-F5344CB8AC3E}">
        <p14:creationId xmlns:p14="http://schemas.microsoft.com/office/powerpoint/2010/main" val="334100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F3883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545" y="138545"/>
            <a:ext cx="752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Agent – Adding a Team Member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3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ACCC7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255" y="0"/>
            <a:ext cx="5888181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Colleague registering by invite.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6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6A850B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8638"/>
            <a:ext cx="12192000" cy="5799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964" y="0"/>
            <a:ext cx="459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Change Case Manager and End Customer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5803DF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1789"/>
            <a:ext cx="12192000" cy="584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91C083-1E92-46EE-B676-46D4B162B179}"/>
              </a:ext>
            </a:extLst>
          </p:cNvPr>
          <p:cNvSpPr txBox="1"/>
          <p:nvPr/>
        </p:nvSpPr>
        <p:spPr>
          <a:xfrm>
            <a:off x="157413" y="77203"/>
            <a:ext cx="4039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Difference between Admin and Member – More Detail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93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40983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12192000" cy="584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7259A-8577-4489-A6A6-FA7B6F4B8F29}"/>
              </a:ext>
            </a:extLst>
          </p:cNvPr>
          <p:cNvSpPr txBox="1"/>
          <p:nvPr/>
        </p:nvSpPr>
        <p:spPr>
          <a:xfrm>
            <a:off x="157413" y="77203"/>
            <a:ext cx="4039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Case Manager and End Customer – more detail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60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C46D9872683446A9F5E4571AC45265" ma:contentTypeVersion="12" ma:contentTypeDescription="Create a new document." ma:contentTypeScope="" ma:versionID="52c0fdfb89218be24bcd45d9a61de1b1">
  <xsd:schema xmlns:xsd="http://www.w3.org/2001/XMLSchema" xmlns:xs="http://www.w3.org/2001/XMLSchema" xmlns:p="http://schemas.microsoft.com/office/2006/metadata/properties" xmlns:ns2="2384ef50-3f2e-47d9-90fc-9142e52b8948" xmlns:ns3="13760b7e-8743-46c0-9542-cb4f3fad26ea" targetNamespace="http://schemas.microsoft.com/office/2006/metadata/properties" ma:root="true" ma:fieldsID="d5dc0b3258dd0ebc49bdafd67e65454e" ns2:_="" ns3:_="">
    <xsd:import namespace="2384ef50-3f2e-47d9-90fc-9142e52b8948"/>
    <xsd:import namespace="13760b7e-8743-46c0-9542-cb4f3fad26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4ef50-3f2e-47d9-90fc-9142e52b8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60b7e-8743-46c0-9542-cb4f3fad26e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760b7e-8743-46c0-9542-cb4f3fad26ea">
      <UserInfo>
        <DisplayName>Rory Monaghan</DisplayName>
        <AccountId>4961</AccountId>
        <AccountType/>
      </UserInfo>
      <UserInfo>
        <DisplayName>Carole Lampard</DisplayName>
        <AccountId>8211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53777A-6D45-4D7E-B3B2-51C328F8FD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84ef50-3f2e-47d9-90fc-9142e52b8948"/>
    <ds:schemaRef ds:uri="13760b7e-8743-46c0-9542-cb4f3fad26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3C032E-75A0-4573-B7BA-A169590FF3FC}">
  <ds:schemaRefs>
    <ds:schemaRef ds:uri="http://purl.org/dc/elements/1.1/"/>
    <ds:schemaRef ds:uri="http://schemas.microsoft.com/office/2006/documentManagement/types"/>
    <ds:schemaRef ds:uri="2384ef50-3f2e-47d9-90fc-9142e52b8948"/>
    <ds:schemaRef ds:uri="http://purl.org/dc/dcmitype/"/>
    <ds:schemaRef ds:uri="http://www.w3.org/XML/1998/namespace"/>
    <ds:schemaRef ds:uri="13760b7e-8743-46c0-9542-cb4f3fad26ea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333D2D7-AAAB-4BF5-8D8A-780BD59F1D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36</Words>
  <Application>Microsoft Office PowerPoint</Application>
  <PresentationFormat>Widescreen</PresentationFormat>
  <Paragraphs>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Scottish Water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Davidson</dc:creator>
  <cp:lastModifiedBy>Donna Davidson</cp:lastModifiedBy>
  <cp:revision>9</cp:revision>
  <dcterms:created xsi:type="dcterms:W3CDTF">2020-07-08T08:14:47Z</dcterms:created>
  <dcterms:modified xsi:type="dcterms:W3CDTF">2020-07-14T10:14:50Z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c5cbfb-d947-4873-968d-a648d478eb25_Enabled">
    <vt:lpwstr>true</vt:lpwstr>
  </property>
  <property fmtid="{D5CDD505-2E9C-101B-9397-08002B2CF9AE}" pid="3" name="MSIP_Label_51c5cbfb-d947-4873-968d-a648d478eb25_SetDate">
    <vt:lpwstr>2020-07-08T08:27:29Z</vt:lpwstr>
  </property>
  <property fmtid="{D5CDD505-2E9C-101B-9397-08002B2CF9AE}" pid="4" name="MSIP_Label_51c5cbfb-d947-4873-968d-a648d478eb25_Method">
    <vt:lpwstr>Privileged</vt:lpwstr>
  </property>
  <property fmtid="{D5CDD505-2E9C-101B-9397-08002B2CF9AE}" pid="5" name="MSIP_Label_51c5cbfb-d947-4873-968d-a648d478eb25_Name">
    <vt:lpwstr>51c5cbfb-d947-4873-968d-a648d478eb25</vt:lpwstr>
  </property>
  <property fmtid="{D5CDD505-2E9C-101B-9397-08002B2CF9AE}" pid="6" name="MSIP_Label_51c5cbfb-d947-4873-968d-a648d478eb25_SiteId">
    <vt:lpwstr>f90bd2e7-b5c0-4b25-9e27-226ff8b6c17b</vt:lpwstr>
  </property>
  <property fmtid="{D5CDD505-2E9C-101B-9397-08002B2CF9AE}" pid="7" name="MSIP_Label_51c5cbfb-d947-4873-968d-a648d478eb25_ActionId">
    <vt:lpwstr>e675bb7d-93f8-485c-986d-0000c9018061</vt:lpwstr>
  </property>
  <property fmtid="{D5CDD505-2E9C-101B-9397-08002B2CF9AE}" pid="8" name="MSIP_Label_51c5cbfb-d947-4873-968d-a648d478eb25_ContentBits">
    <vt:lpwstr>2</vt:lpwstr>
  </property>
  <property fmtid="{D5CDD505-2E9C-101B-9397-08002B2CF9AE}" pid="9" name="ContentTypeId">
    <vt:lpwstr>0x010100D8C46D9872683446A9F5E4571AC45265</vt:lpwstr>
  </property>
  <property fmtid="{D5CDD505-2E9C-101B-9397-08002B2CF9AE}" pid="10" name="ComplianceAssetId">
    <vt:lpwstr/>
  </property>
</Properties>
</file>